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114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90CD50-DAB6-400D-9AA9-B6B7350338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D70546-2722-408A-9C8A-5F2716A17C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AF2B7A-7E5D-4044-B412-5EF0E6F22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3D276-DED6-4DB9-86AE-DB080470AB8F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51CA60-45BB-41E4-B564-54EAC18C9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C5F638-EBD9-40EA-AADD-CBFD6B7BF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EE33-09AC-4411-B9AB-EDD9A5018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378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E0172-27F8-45BE-A5F9-F9A4BEE7B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D8C68F-C728-4334-A532-94FB681E35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7EF8D2-F4BC-4DBF-9FC0-2EB29EF2C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3D276-DED6-4DB9-86AE-DB080470AB8F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88C4CE-64EA-49D8-A6D5-9642913EE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5EAED5-02D7-4055-8EC7-DF773A863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EE33-09AC-4411-B9AB-EDD9A5018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252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92DBD10-4DDE-4287-A216-96536F4526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031046-C4E3-4306-920D-D3A3924895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1F8A72-280D-406B-9406-9166811E4F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3D276-DED6-4DB9-86AE-DB080470AB8F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34102B-91D7-415E-950A-605DDF31C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236883-B917-47EB-A8AC-01793EC08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EE33-09AC-4411-B9AB-EDD9A5018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320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4AC2EF-0D55-41D7-87BA-48A21928C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3C6A58-A999-4D58-8682-E5736B791B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6B5D48-D666-4F17-AA79-E8419494B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3D276-DED6-4DB9-86AE-DB080470AB8F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67DF03-2A30-43DF-AB5D-816CEAC78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FB9693-B90D-4956-AAA4-292D40C33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EE33-09AC-4411-B9AB-EDD9A5018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926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4F82B-8879-41F2-B6DF-3722740F3F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069C63-69DC-414D-8EB2-4E03025326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DB842F-4F58-4BA4-B1F6-A15EE37982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3D276-DED6-4DB9-86AE-DB080470AB8F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2A4245-AC51-4F7B-88AB-9E259931F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A79608-ED62-49E1-B798-81D5AA5F0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EE33-09AC-4411-B9AB-EDD9A5018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011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D1E06-8C34-41DE-B4E9-9AF9C75E2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348EBA-509D-48DA-9151-087163DF4C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D3C897-5EBD-480C-8DF3-D10FECA403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8289E4-B208-497B-919F-772DA21B3C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3D276-DED6-4DB9-86AE-DB080470AB8F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F5437E-E20C-494B-BA62-2352A5F5D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3BA622-3F73-459E-9760-B4E319BD2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EE33-09AC-4411-B9AB-EDD9A5018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108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85250-019F-4074-AC60-79A4874FC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B58C5F-C4F4-436C-B22A-E786C28DE9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835FAE-2828-4002-8E1A-44336E3F2A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051AC9-A816-43E0-B4D0-4681A1A8D5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0643D2-B4C9-40E3-9518-06FC362A3D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949A9D9-9BCF-4368-A0B7-9EB6149AE2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3D276-DED6-4DB9-86AE-DB080470AB8F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8709F8-4160-4005-8E2E-BF09EE338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E8250EA-A262-4D05-B33B-58F92B4D8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EE33-09AC-4411-B9AB-EDD9A5018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473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64ABD-87E8-41E3-8340-F8E4D3AA2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B504BA-D3D4-4B3A-8D32-118A96855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3D276-DED6-4DB9-86AE-DB080470AB8F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5BEDFF-55DB-4ED5-A40E-9C6782A70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DF22DF-9BBF-44CC-BF2B-8CC1FBD5B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EE33-09AC-4411-B9AB-EDD9A5018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35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BF78B4-C8F8-47CE-8362-40BF4DD0A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3D276-DED6-4DB9-86AE-DB080470AB8F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9063D2-0785-470D-A123-ED6A926F7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7EEA44-E8F9-4422-8C86-71BCBD36E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EE33-09AC-4411-B9AB-EDD9A5018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335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5C0B01-70BC-4361-80CA-E2D60283CF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E9F16E-1F16-4FFA-949B-E9C86F424C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CF014E-A280-4AB2-AB59-1B4851C010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B30047-29F8-4216-8FCE-0FB8C262F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3D276-DED6-4DB9-86AE-DB080470AB8F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33BA76-0F3E-4CF5-8020-F5260AA96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A4BBAD-2BB3-470B-9A0E-D66A54552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EE33-09AC-4411-B9AB-EDD9A5018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68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1BFB08-C6C3-451D-BC1B-4FA66CA037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42B7089-3966-4625-B291-009ADD61C8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F900DB-E610-47D8-AE7B-BC29601EDF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C9A2C8-D12A-4BAA-AE08-C6EDB3980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3D276-DED6-4DB9-86AE-DB080470AB8F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F307CC-3561-40CE-B234-B0E786E86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7A645A-964B-4B2C-BAD1-FF1BF6694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EE33-09AC-4411-B9AB-EDD9A5018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022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1DD4FB5-FA0E-417A-9236-2015919BF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A087B1-E324-41CA-93A6-94D0D216EA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0A67D9-CD0A-4605-9229-B428616B2D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A3D276-DED6-4DB9-86AE-DB080470AB8F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4DD9B5-D428-485C-A9DC-612BD8313D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28EE95-8F85-4643-AD86-C18C1CE42F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CEE33-09AC-4411-B9AB-EDD9A5018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04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196069-9035-468B-AB48-2180E025CFD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7936A6-7A5F-4FF8-8B9E-727B10C9F53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CAF7892-FDE9-4D4A-A789-45A06C0C9F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6406" y="5648240"/>
            <a:ext cx="4636834" cy="120975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7348133-2209-4AEE-B2CA-8DEF69DCA8A3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5485393" cy="68580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CB257005-4405-4CFF-85F0-8E0DCA1B18AE}"/>
              </a:ext>
            </a:extLst>
          </p:cNvPr>
          <p:cNvSpPr/>
          <p:nvPr/>
        </p:nvSpPr>
        <p:spPr>
          <a:xfrm>
            <a:off x="3892269" y="-89012"/>
            <a:ext cx="1942089" cy="70400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9101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Prichard, Roy G</dc:creator>
  <cp:lastModifiedBy>Prichard, Roy G</cp:lastModifiedBy>
  <cp:revision>4</cp:revision>
  <dcterms:created xsi:type="dcterms:W3CDTF">2022-05-27T13:20:49Z</dcterms:created>
  <dcterms:modified xsi:type="dcterms:W3CDTF">2022-05-27T13:35:34Z</dcterms:modified>
</cp:coreProperties>
</file>